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7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6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4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04" t="14569" r="20932" b="12016"/>
          <a:stretch/>
        </p:blipFill>
        <p:spPr>
          <a:xfrm>
            <a:off x="1177908" y="412124"/>
            <a:ext cx="9112311" cy="6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285" t="17561" r="23208" b="12368"/>
          <a:stretch/>
        </p:blipFill>
        <p:spPr>
          <a:xfrm>
            <a:off x="965915" y="691987"/>
            <a:ext cx="9826579" cy="57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93" t="13689" r="17171" b="7086"/>
          <a:stretch/>
        </p:blipFill>
        <p:spPr>
          <a:xfrm>
            <a:off x="695459" y="487202"/>
            <a:ext cx="10148552" cy="60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47" t="16505" r="9944" b="5502"/>
          <a:stretch/>
        </p:blipFill>
        <p:spPr>
          <a:xfrm>
            <a:off x="1004553" y="644688"/>
            <a:ext cx="10620156" cy="60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889" t="14569" r="20635" b="19938"/>
          <a:stretch/>
        </p:blipFill>
        <p:spPr>
          <a:xfrm>
            <a:off x="746975" y="837127"/>
            <a:ext cx="10431887" cy="54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71" t="15801" r="13113" b="9903"/>
          <a:stretch/>
        </p:blipFill>
        <p:spPr>
          <a:xfrm>
            <a:off x="656824" y="463639"/>
            <a:ext cx="11085780" cy="60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52" t="11752" r="15092" b="8318"/>
          <a:stretch/>
        </p:blipFill>
        <p:spPr>
          <a:xfrm>
            <a:off x="721217" y="319118"/>
            <a:ext cx="9916732" cy="61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80" t="18794" r="22516" b="14481"/>
          <a:stretch/>
        </p:blipFill>
        <p:spPr>
          <a:xfrm>
            <a:off x="1146220" y="156696"/>
            <a:ext cx="10058400" cy="64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69" t="20906" r="21923" b="16241"/>
          <a:stretch/>
        </p:blipFill>
        <p:spPr>
          <a:xfrm>
            <a:off x="994055" y="528033"/>
            <a:ext cx="9965866" cy="61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87" t="12808" r="30434" b="7262"/>
          <a:stretch/>
        </p:blipFill>
        <p:spPr>
          <a:xfrm>
            <a:off x="3309870" y="185780"/>
            <a:ext cx="5808372" cy="63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61" t="12632" r="15389" b="8319"/>
          <a:stretch/>
        </p:blipFill>
        <p:spPr>
          <a:xfrm>
            <a:off x="565495" y="386366"/>
            <a:ext cx="10407305" cy="63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254" t="13336" r="14201" b="8143"/>
          <a:stretch/>
        </p:blipFill>
        <p:spPr>
          <a:xfrm>
            <a:off x="1184855" y="198088"/>
            <a:ext cx="10483404" cy="62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87" t="30415" r="14894" b="8846"/>
          <a:stretch/>
        </p:blipFill>
        <p:spPr>
          <a:xfrm>
            <a:off x="1609858" y="1030309"/>
            <a:ext cx="10014497" cy="51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94" t="18089" r="22812" b="15009"/>
          <a:stretch/>
        </p:blipFill>
        <p:spPr>
          <a:xfrm>
            <a:off x="1216309" y="631065"/>
            <a:ext cx="9305730" cy="59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94" t="14216" r="11825" b="30502"/>
          <a:stretch/>
        </p:blipFill>
        <p:spPr>
          <a:xfrm>
            <a:off x="682580" y="811368"/>
            <a:ext cx="10380372" cy="4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2021-10-18T15:50:26Z</dcterms:created>
  <dcterms:modified xsi:type="dcterms:W3CDTF">2021-10-18T16:10:19Z</dcterms:modified>
</cp:coreProperties>
</file>